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3"/>
  </p:sldMasterIdLst>
  <p:notesMasterIdLst>
    <p:notesMasterId r:id="rId18"/>
  </p:notesMasterIdLst>
  <p:sldIdLst>
    <p:sldId id="257" r:id="rId4"/>
    <p:sldId id="265" r:id="rId5"/>
    <p:sldId id="258" r:id="rId6"/>
    <p:sldId id="256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49726-AC25-4EB8-A71E-C8D02B7B5D1B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E2714-8744-4AF4-9355-399A4986F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CE7B-2163-4186-8196-63A4AC86B7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9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72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3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47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5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02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3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921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96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9992-792E-4CBC-ACE0-35AC37C8D259}" type="datetimeFigureOut">
              <a:rPr lang="en-US"/>
              <a:pPr>
                <a:defRPr/>
              </a:pPr>
              <a:t>1/17/2017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CEC4-DAC6-4CF9-AF6D-D1405E5C5C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58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1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5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7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4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9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74D94C-A091-4FBD-9617-CBDAFFDAF226}" type="datetimeFigureOut">
              <a:rPr lang="en-GB" smtClean="0"/>
              <a:t>17/01/2017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46B801-B50E-4A75-8798-96767EAF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78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ustomXml" Target="../../customXml/item2.xml"/><Relationship Id="rId6" Type="http://schemas.microsoft.com/office/2007/relationships/media" Target="../media/media1.mp4"/><Relationship Id="rId5" Type="http://schemas.openxmlformats.org/officeDocument/2006/relationships/tags" Target="../tags/tag2.xml"/><Relationship Id="rId4" Type="http://schemas.openxmlformats.org/officeDocument/2006/relationships/customXml" Target="../../customXml/item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946odJYO-BU" TargetMode="Externa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7" y="290599"/>
            <a:ext cx="8534400" cy="1507067"/>
          </a:xfrm>
        </p:spPr>
        <p:txBody>
          <a:bodyPr/>
          <a:lstStyle/>
          <a:p>
            <a:r>
              <a:rPr lang="en-GB" dirty="0" smtClean="0"/>
              <a:t>Introduction to </a:t>
            </a:r>
            <a:r>
              <a:rPr lang="en-GB" dirty="0" err="1" smtClean="0"/>
              <a:t>Nearpod</a:t>
            </a:r>
            <a:endParaRPr lang="en-GB" dirty="0"/>
          </a:p>
        </p:txBody>
      </p:sp>
      <p:sp>
        <p:nvSpPr>
          <p:cNvPr id="5" name="AutoShape 4" descr="Image result for del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tmp53D1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22.095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0800" y="1016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1667434"/>
            <a:ext cx="11848046" cy="4615032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3974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2" y="5016142"/>
            <a:ext cx="8534400" cy="1507067"/>
          </a:xfrm>
        </p:spPr>
        <p:txBody>
          <a:bodyPr/>
          <a:lstStyle/>
          <a:p>
            <a:r>
              <a:rPr lang="en-GB" dirty="0" smtClean="0"/>
              <a:t>View results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146" y="538163"/>
            <a:ext cx="5921916" cy="4824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6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2" y="5016142"/>
            <a:ext cx="8534400" cy="1507067"/>
          </a:xfrm>
        </p:spPr>
        <p:txBody>
          <a:bodyPr/>
          <a:lstStyle/>
          <a:p>
            <a:r>
              <a:rPr lang="en-GB" dirty="0" smtClean="0"/>
              <a:t>Share with others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764" y="248536"/>
            <a:ext cx="5057775" cy="491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9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56" y="5186579"/>
            <a:ext cx="8534400" cy="1507067"/>
          </a:xfrm>
        </p:spPr>
        <p:txBody>
          <a:bodyPr/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941" y="111525"/>
            <a:ext cx="8229600" cy="1277365"/>
          </a:xfrm>
        </p:spPr>
        <p:txBody>
          <a:bodyPr/>
          <a:lstStyle/>
          <a:p>
            <a:r>
              <a:rPr lang="en-GB" dirty="0" smtClean="0"/>
              <a:t>To create, amend, present and review </a:t>
            </a:r>
            <a:r>
              <a:rPr lang="en-GB" dirty="0" err="1" smtClean="0"/>
              <a:t>Nearpod</a:t>
            </a:r>
            <a:r>
              <a:rPr lang="en-GB" dirty="0" smtClean="0"/>
              <a:t> activities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16" y="1129580"/>
            <a:ext cx="5390614" cy="4056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9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1" y="381000"/>
            <a:ext cx="9487712" cy="579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10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-29308"/>
            <a:ext cx="7486204" cy="6887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56" y="5186579"/>
            <a:ext cx="8534400" cy="1507067"/>
          </a:xfrm>
        </p:spPr>
        <p:txBody>
          <a:bodyPr/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941" y="111525"/>
            <a:ext cx="8229600" cy="1277365"/>
          </a:xfrm>
        </p:spPr>
        <p:txBody>
          <a:bodyPr/>
          <a:lstStyle/>
          <a:p>
            <a:r>
              <a:rPr lang="en-GB" dirty="0" smtClean="0"/>
              <a:t>To create, amend, present and review </a:t>
            </a:r>
            <a:r>
              <a:rPr lang="en-GB" dirty="0" err="1" smtClean="0"/>
              <a:t>Nearpod</a:t>
            </a:r>
            <a:r>
              <a:rPr lang="en-GB" dirty="0" smtClean="0"/>
              <a:t> activities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16" y="1129580"/>
            <a:ext cx="5390614" cy="4056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2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1" y="5830645"/>
            <a:ext cx="8077006" cy="852115"/>
          </a:xfrm>
        </p:spPr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nearpod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41" y="215152"/>
            <a:ext cx="6866265" cy="5529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31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46odJYO-BU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985913" y="1797666"/>
            <a:ext cx="8606117" cy="48409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5946" y="290599"/>
            <a:ext cx="11806053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err="1"/>
              <a:t>Nearpod</a:t>
            </a:r>
            <a:r>
              <a:rPr lang="en-GB" b="1" dirty="0"/>
              <a:t> </a:t>
            </a:r>
            <a:r>
              <a:rPr lang="en-GB" b="1" dirty="0" smtClean="0"/>
              <a:t>video- </a:t>
            </a:r>
            <a:r>
              <a:rPr lang="en-GB" b="1" dirty="0"/>
              <a:t>Education Tools for the Most Important Job in the World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5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08" y="5082243"/>
            <a:ext cx="8534400" cy="1507067"/>
          </a:xfrm>
        </p:spPr>
        <p:txBody>
          <a:bodyPr/>
          <a:lstStyle/>
          <a:p>
            <a:r>
              <a:rPr lang="en-GB" dirty="0" err="1" smtClean="0"/>
              <a:t>Nearpod</a:t>
            </a:r>
            <a:r>
              <a:rPr lang="en-GB" dirty="0" smtClean="0"/>
              <a:t> demonstration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80" y="107576"/>
            <a:ext cx="10061560" cy="5104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32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2" y="5016142"/>
            <a:ext cx="8534400" cy="1507067"/>
          </a:xfrm>
        </p:spPr>
        <p:txBody>
          <a:bodyPr/>
          <a:lstStyle/>
          <a:p>
            <a:r>
              <a:rPr lang="en-GB" dirty="0" smtClean="0"/>
              <a:t>Create A </a:t>
            </a:r>
            <a:r>
              <a:rPr lang="en-GB" dirty="0" err="1" smtClean="0"/>
              <a:t>nearpod</a:t>
            </a:r>
            <a:r>
              <a:rPr lang="en-GB" dirty="0" smtClean="0"/>
              <a:t> account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523" y="490033"/>
            <a:ext cx="2200275" cy="5619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60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2" y="5016142"/>
            <a:ext cx="8534400" cy="1507067"/>
          </a:xfrm>
        </p:spPr>
        <p:txBody>
          <a:bodyPr/>
          <a:lstStyle/>
          <a:p>
            <a:r>
              <a:rPr lang="en-GB" dirty="0" smtClean="0"/>
              <a:t>Import presentations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208149"/>
            <a:ext cx="5614601" cy="5156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9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2" y="5016142"/>
            <a:ext cx="8534400" cy="1507067"/>
          </a:xfrm>
        </p:spPr>
        <p:txBody>
          <a:bodyPr/>
          <a:lstStyle/>
          <a:p>
            <a:r>
              <a:rPr lang="en-GB" dirty="0" smtClean="0"/>
              <a:t>Add content and activities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7" y="1562100"/>
            <a:ext cx="8162925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2" y="5016142"/>
            <a:ext cx="8534400" cy="1507067"/>
          </a:xfrm>
        </p:spPr>
        <p:txBody>
          <a:bodyPr/>
          <a:lstStyle/>
          <a:p>
            <a:r>
              <a:rPr lang="en-GB" dirty="0" smtClean="0"/>
              <a:t>Run a quiz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62" y="490537"/>
            <a:ext cx="6937338" cy="4734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1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ATHENA.CUSTOMXMLID" val="{0E5DF4D2-DD0B-4073-B14D-522767B63F98}"/>
  <p:tag name="ATHENA.CUSTOMXMLCONTENT" val="&lt;?xml version=&quot;1.0&quot;?&gt;&lt;athena xmlns=&quot;http://schemas.microsoft.com/edu/athena&quot; version=&quot;0.1.1819.0&quot;&gt;&lt;timings duration=&quot;4726&quot;/&gt;&lt;/athena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F3EF263-EA04-4DAE-9956-FC0DBF41410E}"/>
  <p:tag name="ATHENA.CUSTOMXMLCONTENT" val="&lt;?xml version=&quot;1.0&quot;?&gt;&lt;athena xmlns=&quot;http://schemas.microsoft.com/edu/athena&quot; version=&quot;0.1.1819.0&quot;&gt;&lt;media streamable=&quot;true&quot; recordStart=&quot;0&quot; recordEnd=&quot;4726&quot; recordLength=&quot;4748&quot; audioOnly=&quot;true&quot; start=&quot;0&quot; end=&quot;4726&quot; audioFormat=&quot;{00001610-0000-0010-8000-00AA00389B71}&quot; audioRate=&quot;44100&quot; muted=&quot;false&quot; volume=&quot;0.8&quot; fadeIn=&quot;0&quot; fadeOut=&quot;0&quot; videoFormat=&quot;{34363248-0000-0010-8000-00AA00389B71}&quot; videoRate=&quot;10&quot; videoWidth=&quot;64&quot; videoHeight=&quot;64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thena xmlns="http://schemas.microsoft.com/edu/athena" version="0.1.1819.0">
  <media streamable="true" recordStart="0" recordEnd="4726" recordLength="4748" audioOnly="true" start="0" end="4726" audioFormat="{00001610-0000-0010-8000-00AA00389B71}" audioRate="44100" muted="false" volume="0.8" fadeIn="0" fadeOut="0" videoFormat="{34363248-0000-0010-8000-00AA00389B71}" videoRate="10" videoWidth="64" videoHeight="64"/>
</athena>
</file>

<file path=customXml/item2.xml><?xml version="1.0" encoding="utf-8"?>
<athena xmlns="http://schemas.microsoft.com/edu/athena" version="0.1.1819.0">
  <timings duration="4726"/>
</athena>
</file>

<file path=customXml/itemProps1.xml><?xml version="1.0" encoding="utf-8"?>
<ds:datastoreItem xmlns:ds="http://schemas.openxmlformats.org/officeDocument/2006/customXml" ds:itemID="{0F3EF263-EA04-4DAE-9956-FC0DBF41410E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0E5DF4D2-DD0B-4073-B14D-522767B63F98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64</Words>
  <Application>Microsoft Office PowerPoint</Application>
  <PresentationFormat>Widescreen</PresentationFormat>
  <Paragraphs>15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Slice</vt:lpstr>
      <vt:lpstr>Introduction to Nearpod</vt:lpstr>
      <vt:lpstr>Learning Objective</vt:lpstr>
      <vt:lpstr>What is nearpod?</vt:lpstr>
      <vt:lpstr>PowerPoint Presentation</vt:lpstr>
      <vt:lpstr>Nearpod demonstration</vt:lpstr>
      <vt:lpstr>Create A nearpod account</vt:lpstr>
      <vt:lpstr>Import presentations</vt:lpstr>
      <vt:lpstr>Add content and activities</vt:lpstr>
      <vt:lpstr>Run a quiz</vt:lpstr>
      <vt:lpstr>View results</vt:lpstr>
      <vt:lpstr>Share with others</vt:lpstr>
      <vt:lpstr>Learning Objective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Delve</dc:title>
  <dc:creator>Kenny McDowell</dc:creator>
  <cp:lastModifiedBy>Kenny McDowell</cp:lastModifiedBy>
  <cp:revision>14</cp:revision>
  <dcterms:created xsi:type="dcterms:W3CDTF">2016-09-21T09:19:39Z</dcterms:created>
  <dcterms:modified xsi:type="dcterms:W3CDTF">2017-01-17T12:20:36Z</dcterms:modified>
</cp:coreProperties>
</file>